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6" d="100"/>
          <a:sy n="56" d="100"/>
        </p:scale>
        <p:origin x="976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10.wdp>
</file>

<file path=ppt/media/hdphoto1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DD96477-E0FD-4B2E-28BD-C3525F49A5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30FACF2-FA8B-B61C-1FC4-E31E3A6B67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5C1B2A6-59C6-F8C7-8079-98FBFC58AA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00A09-D18F-455E-9058-2A9262C8B12D}" type="datetimeFigureOut">
              <a:rPr lang="es-ES" smtClean="0"/>
              <a:t>19/12/2024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3164A45-8CF7-A2F7-1B3E-C8A00CE54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56A2CB7-162B-6C08-0126-7D40A848A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FC6FB-CD0A-4434-9B2A-6A5C642BF7F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774378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D00455-3E7A-1AAF-48E6-C080AC034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126CD924-0226-9802-065A-6B19D1D928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4C54E79-9E19-93C2-9F40-A9A0F12023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00A09-D18F-455E-9058-2A9262C8B12D}" type="datetimeFigureOut">
              <a:rPr lang="es-ES" smtClean="0"/>
              <a:t>19/12/2024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5487BA8-392C-407F-7A1D-6524F7A70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C2733E9-F604-1384-2737-3F745D03B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FC6FB-CD0A-4434-9B2A-6A5C642BF7F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60574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C951591-F615-A9AB-2B6F-8306949C00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FE6EAC4-5D76-F059-B83A-D6F3A352E4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78185F6-AF2C-16C7-FD06-562D4AACD5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00A09-D18F-455E-9058-2A9262C8B12D}" type="datetimeFigureOut">
              <a:rPr lang="es-ES" smtClean="0"/>
              <a:t>19/12/2024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F4B71FC-5235-886F-4580-B64258F822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1AFA47E-9ADE-5427-88E1-7F50CF97B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FC6FB-CD0A-4434-9B2A-6A5C642BF7F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993376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ED32C3-6F3A-C789-40CF-68F5FC20E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6D1F451-56AB-6D80-05AE-8388ADC051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C852042-8EB1-C903-1498-2A083B4B7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00A09-D18F-455E-9058-2A9262C8B12D}" type="datetimeFigureOut">
              <a:rPr lang="es-ES" smtClean="0"/>
              <a:t>19/12/2024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5452A9F-DF07-59F0-DA02-FB6EF63A5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E814C55-E213-9A7F-F653-A6341CD1F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FC6FB-CD0A-4434-9B2A-6A5C642BF7F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634088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9A16ED-6463-A4F7-6F63-B51EAFF194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13BBFAF-EC7D-BF53-EF67-ABBA343287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BAB8DFD-D62D-43CF-1D70-ABD616C73B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00A09-D18F-455E-9058-2A9262C8B12D}" type="datetimeFigureOut">
              <a:rPr lang="es-ES" smtClean="0"/>
              <a:t>19/12/2024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465A345-10CB-44FE-0998-4D2D032301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D404D1B-91DA-1E34-E956-EE540AF9A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FC6FB-CD0A-4434-9B2A-6A5C642BF7F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30567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D34B85-A2E6-2BF9-AC36-9DD7FB5A9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A0E0710-8513-C1BD-23CD-C9C52E2BD3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1727228B-379E-1021-1388-31EAC09912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080B0C3-4BFA-46C5-2A3B-BCA5E1359C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00A09-D18F-455E-9058-2A9262C8B12D}" type="datetimeFigureOut">
              <a:rPr lang="es-ES" smtClean="0"/>
              <a:t>19/12/2024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A0D5523-7721-567E-CC4D-426545BD0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2A0A9AB-6067-A448-FF1C-F012040B4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FC6FB-CD0A-4434-9B2A-6A5C642BF7F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38358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44DC0C-4C54-7D97-93D6-CB61C496BA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0884EBC-F6FA-AA68-70F7-FC489CA41F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88EE59C-BE3F-64C2-4DAC-64162C7A28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9B6421E-4052-1ED6-3F80-6D47ADD8F7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6C2C3954-E27A-280C-BABF-4EC4A46BCD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FB67B4E7-A747-F8F0-2DF0-103B24248C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00A09-D18F-455E-9058-2A9262C8B12D}" type="datetimeFigureOut">
              <a:rPr lang="es-ES" smtClean="0"/>
              <a:t>19/12/2024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19AFC481-5722-CE90-89F7-62EA854B9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D423DEB0-A780-8135-1815-A9949679E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FC6FB-CD0A-4434-9B2A-6A5C642BF7F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854501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21763A-ED20-C455-E0CE-FDEBEF1E78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6A81EC5F-B19B-2EF3-2937-7ECC5F9CD6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00A09-D18F-455E-9058-2A9262C8B12D}" type="datetimeFigureOut">
              <a:rPr lang="es-ES" smtClean="0"/>
              <a:t>19/12/2024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9067830-6984-605E-0590-D6C78C294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CFBADC46-CA2A-4AC9-3FE3-97BA5B3F5F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FC6FB-CD0A-4434-9B2A-6A5C642BF7F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956774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3C3B34C2-466D-C585-C82E-56C35D9E64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00A09-D18F-455E-9058-2A9262C8B12D}" type="datetimeFigureOut">
              <a:rPr lang="es-ES" smtClean="0"/>
              <a:t>19/12/2024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AB1D83A-2654-87DC-3FE6-9CB728668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FA82B77-3F24-B5AB-A3DD-3DF2BBB2D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FC6FB-CD0A-4434-9B2A-6A5C642BF7F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105937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3B3966-6877-B7EA-7A41-FD3AA08BB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A945139-038D-29BE-30DA-FFAC236C23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788A1F5-CF9B-BD65-1804-5FC57D477B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59B9E51-E2F6-72C4-C5A7-F03BBB6AC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00A09-D18F-455E-9058-2A9262C8B12D}" type="datetimeFigureOut">
              <a:rPr lang="es-ES" smtClean="0"/>
              <a:t>19/12/2024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1DE9D8C-64FB-BF4F-160E-D63125D31F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6F81C26-81CF-B5BA-7C1C-1258FA4A8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FC6FB-CD0A-4434-9B2A-6A5C642BF7F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669630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D1627E-534A-364F-7D66-D29E94340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B392FEAF-5A5A-2C38-705B-D4FC77DFC2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945F02C-F781-CB50-6631-1DB6B9ADDF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99ADDFD-803E-59E9-ADC4-D01C2A8E7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00A09-D18F-455E-9058-2A9262C8B12D}" type="datetimeFigureOut">
              <a:rPr lang="es-ES" smtClean="0"/>
              <a:t>19/12/2024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91949CD-BBFD-C8E1-187B-F1A03AA04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475BB75-ED7A-F024-D830-E93E93F9C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DFC6FB-CD0A-4434-9B2A-6A5C642BF7F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773588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D9B41466-5B4B-4B58-B5BF-5113762ADD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0F0F292-48EA-A6B9-9165-8A531EF4E0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924087F-ABB0-6E7C-3662-8EF347B737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9D00A09-D18F-455E-9058-2A9262C8B12D}" type="datetimeFigureOut">
              <a:rPr lang="es-ES" smtClean="0"/>
              <a:t>19/12/2024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E537611-3744-CB7F-C651-111AFECDE0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F0B43EE-1A2E-2A6A-7696-A6F74BB3BF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5DFC6FB-CD0A-4434-9B2A-6A5C642BF7F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652438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microsoft.com/office/2007/relationships/hdphoto" Target="../media/hdphoto6.wdp"/><Relationship Id="rId18" Type="http://schemas.openxmlformats.org/officeDocument/2006/relationships/image" Target="../media/image9.png"/><Relationship Id="rId3" Type="http://schemas.microsoft.com/office/2007/relationships/hdphoto" Target="../media/hdphoto1.wdp"/><Relationship Id="rId21" Type="http://schemas.microsoft.com/office/2007/relationships/hdphoto" Target="../media/hdphoto10.wdp"/><Relationship Id="rId7" Type="http://schemas.microsoft.com/office/2007/relationships/hdphoto" Target="../media/hdphoto3.wdp"/><Relationship Id="rId12" Type="http://schemas.openxmlformats.org/officeDocument/2006/relationships/image" Target="../media/image6.png"/><Relationship Id="rId17" Type="http://schemas.microsoft.com/office/2007/relationships/hdphoto" Target="../media/hdphoto8.wdp"/><Relationship Id="rId2" Type="http://schemas.openxmlformats.org/officeDocument/2006/relationships/image" Target="../media/image1.png"/><Relationship Id="rId16" Type="http://schemas.openxmlformats.org/officeDocument/2006/relationships/image" Target="../media/image8.png"/><Relationship Id="rId20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5" Type="http://schemas.microsoft.com/office/2007/relationships/hdphoto" Target="../media/hdphoto7.wdp"/><Relationship Id="rId23" Type="http://schemas.microsoft.com/office/2007/relationships/hdphoto" Target="../media/hdphoto11.wdp"/><Relationship Id="rId10" Type="http://schemas.openxmlformats.org/officeDocument/2006/relationships/image" Target="../media/image5.png"/><Relationship Id="rId19" Type="http://schemas.microsoft.com/office/2007/relationships/hdphoto" Target="../media/hdphoto9.wdp"/><Relationship Id="rId4" Type="http://schemas.openxmlformats.org/officeDocument/2006/relationships/image" Target="../media/image2.png"/><Relationship Id="rId9" Type="http://schemas.microsoft.com/office/2007/relationships/hdphoto" Target="../media/hdphoto4.wdp"/><Relationship Id="rId14" Type="http://schemas.openxmlformats.org/officeDocument/2006/relationships/image" Target="../media/image7.png"/><Relationship Id="rId22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o 10">
            <a:extLst>
              <a:ext uri="{FF2B5EF4-FFF2-40B4-BE49-F238E27FC236}">
                <a16:creationId xmlns:a16="http://schemas.microsoft.com/office/drawing/2014/main" id="{36BD9C70-AC61-3EEB-03EC-FC8381A46FFB}"/>
              </a:ext>
            </a:extLst>
          </p:cNvPr>
          <p:cNvGrpSpPr/>
          <p:nvPr/>
        </p:nvGrpSpPr>
        <p:grpSpPr>
          <a:xfrm>
            <a:off x="69344" y="1911536"/>
            <a:ext cx="11836143" cy="4709546"/>
            <a:chOff x="69344" y="1911536"/>
            <a:chExt cx="11836143" cy="4709546"/>
          </a:xfrm>
        </p:grpSpPr>
        <p:pic>
          <p:nvPicPr>
            <p:cNvPr id="21" name="Picture 10" descr="Rodrigo Schames">
              <a:extLst>
                <a:ext uri="{FF2B5EF4-FFF2-40B4-BE49-F238E27FC236}">
                  <a16:creationId xmlns:a16="http://schemas.microsoft.com/office/drawing/2014/main" id="{FF093ACC-9616-93BB-D0F1-CED797D58DF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165704" y="3974941"/>
              <a:ext cx="1260000" cy="1260000"/>
            </a:xfrm>
            <a:prstGeom prst="ellipse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2" name="Picture 12" descr="Pablo Nájera">
              <a:extLst>
                <a:ext uri="{FF2B5EF4-FFF2-40B4-BE49-F238E27FC236}">
                  <a16:creationId xmlns:a16="http://schemas.microsoft.com/office/drawing/2014/main" id="{91DA1151-C674-627A-EABD-C4894030ABB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2807944" y="4352130"/>
              <a:ext cx="1260000" cy="1260000"/>
            </a:xfrm>
            <a:prstGeom prst="ellipse">
              <a:avLst/>
            </a:prstGeom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12" descr="Pre-conference workshop - Centre for Educational Measurement">
              <a:extLst>
                <a:ext uri="{FF2B5EF4-FFF2-40B4-BE49-F238E27FC236}">
                  <a16:creationId xmlns:a16="http://schemas.microsoft.com/office/drawing/2014/main" id="{69B5AAB8-5FD1-73B4-6CA2-1EF4A672770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7" t="3180" r="17" b="29852"/>
            <a:stretch/>
          </p:blipFill>
          <p:spPr bwMode="auto">
            <a:xfrm>
              <a:off x="1450184" y="4007462"/>
              <a:ext cx="1260000" cy="1260000"/>
            </a:xfrm>
            <a:prstGeom prst="ellipse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4" descr="UAM - Facultad de Psicología - Nieto Cañaveras, María Dolores">
              <a:extLst>
                <a:ext uri="{FF2B5EF4-FFF2-40B4-BE49-F238E27FC236}">
                  <a16:creationId xmlns:a16="http://schemas.microsoft.com/office/drawing/2014/main" id="{37C90084-DBE2-2E03-2062-B9AB2CDD00B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6511"/>
            <a:stretch/>
          </p:blipFill>
          <p:spPr bwMode="auto">
            <a:xfrm>
              <a:off x="10540352" y="4326298"/>
              <a:ext cx="1207346" cy="1260000"/>
            </a:xfrm>
            <a:prstGeom prst="ellipse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6" descr="UAM - Facultad de Psicología - Román González, Francisco Javier">
              <a:extLst>
                <a:ext uri="{FF2B5EF4-FFF2-40B4-BE49-F238E27FC236}">
                  <a16:creationId xmlns:a16="http://schemas.microsoft.com/office/drawing/2014/main" id="{1497FBCC-BE7E-04B5-F374-4E94E90AC63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588"/>
            <a:stretch/>
          </p:blipFill>
          <p:spPr bwMode="auto">
            <a:xfrm>
              <a:off x="145077" y="4367907"/>
              <a:ext cx="1207347" cy="1241949"/>
            </a:xfrm>
            <a:prstGeom prst="ellipse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" name="Picture 8" descr="Loop | Luis Eduardo Garrido">
              <a:extLst>
                <a:ext uri="{FF2B5EF4-FFF2-40B4-BE49-F238E27FC236}">
                  <a16:creationId xmlns:a16="http://schemas.microsoft.com/office/drawing/2014/main" id="{A5A39D88-A12F-D6F0-1850-89C8396BAAE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2">
              <a:extLst>
                <a:ext uri="{BEBA8EAE-BF5A-486C-A8C5-ECC9F3942E4B}">
                  <a14:imgProps xmlns:a14="http://schemas.microsoft.com/office/drawing/2010/main">
                    <a14:imgLayer r:embed="rId13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854" r="10357" b="24795"/>
            <a:stretch/>
          </p:blipFill>
          <p:spPr bwMode="auto">
            <a:xfrm>
              <a:off x="5471967" y="4280916"/>
              <a:ext cx="1397827" cy="1317510"/>
            </a:xfrm>
            <a:prstGeom prst="ellipse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10" descr="Dissertation Prize - Psychometric Society">
              <a:extLst>
                <a:ext uri="{FF2B5EF4-FFF2-40B4-BE49-F238E27FC236}">
                  <a16:creationId xmlns:a16="http://schemas.microsoft.com/office/drawing/2014/main" id="{E1D52371-F6E7-3CB5-8973-99AACF6A5B8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4">
              <a:extLst>
                <a:ext uri="{BEBA8EAE-BF5A-486C-A8C5-ECC9F3942E4B}">
                  <a14:imgProps xmlns:a14="http://schemas.microsoft.com/office/drawing/2010/main">
                    <a14:imgLayer r:embed="rId15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11654" y="4016462"/>
              <a:ext cx="1242000" cy="1242000"/>
            </a:xfrm>
            <a:prstGeom prst="ellipse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3" name="Picture 12" descr="Marcos Jiménez Henríquez - Analista de datos - Universidad Rey Juan Carlos  | LinkedIn">
              <a:extLst>
                <a:ext uri="{FF2B5EF4-FFF2-40B4-BE49-F238E27FC236}">
                  <a16:creationId xmlns:a16="http://schemas.microsoft.com/office/drawing/2014/main" id="{2FFF3525-D499-903E-E5D4-DC025B54486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6">
              <a:extLst>
                <a:ext uri="{BEBA8EAE-BF5A-486C-A8C5-ECC9F3942E4B}">
                  <a14:imgProps xmlns:a14="http://schemas.microsoft.com/office/drawing/2010/main">
                    <a14:imgLayer r:embed="rId17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328" t="9349" r="11714" b="9639"/>
            <a:stretch/>
          </p:blipFill>
          <p:spPr bwMode="auto">
            <a:xfrm>
              <a:off x="8022542" y="4367856"/>
              <a:ext cx="1179859" cy="1242000"/>
            </a:xfrm>
            <a:prstGeom prst="ellipse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0" name="Grupo 9">
              <a:extLst>
                <a:ext uri="{FF2B5EF4-FFF2-40B4-BE49-F238E27FC236}">
                  <a16:creationId xmlns:a16="http://schemas.microsoft.com/office/drawing/2014/main" id="{418266B6-6E75-8DE3-B917-312B5E5D1F2B}"/>
                </a:ext>
              </a:extLst>
            </p:cNvPr>
            <p:cNvGrpSpPr/>
            <p:nvPr/>
          </p:nvGrpSpPr>
          <p:grpSpPr>
            <a:xfrm>
              <a:off x="4480505" y="1911536"/>
              <a:ext cx="3230991" cy="2115520"/>
              <a:chOff x="4893080" y="345626"/>
              <a:chExt cx="3230991" cy="2115520"/>
            </a:xfrm>
          </p:grpSpPr>
          <p:pic>
            <p:nvPicPr>
              <p:cNvPr id="20" name="Imagen 19" descr="Hombre con camisa de cuadros&#10;&#10;Descripción generada automáticamente con confianza media">
                <a:extLst>
                  <a:ext uri="{FF2B5EF4-FFF2-40B4-BE49-F238E27FC236}">
                    <a16:creationId xmlns:a16="http://schemas.microsoft.com/office/drawing/2014/main" id="{F449E103-43A6-7E2A-4AEA-8E161E53185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8">
                <a:extLst>
                  <a:ext uri="{BEBA8EAE-BF5A-486C-A8C5-ECC9F3942E4B}">
                    <a14:imgProps xmlns:a14="http://schemas.microsoft.com/office/drawing/2010/main">
                      <a14:imgLayer r:embed="rId19">
                        <a14:imgEffect>
                          <a14:saturation sat="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5236" t="5930" r="6064" b="27041"/>
              <a:stretch/>
            </p:blipFill>
            <p:spPr>
              <a:xfrm>
                <a:off x="4933452" y="365603"/>
                <a:ext cx="1440000" cy="1440000"/>
              </a:xfrm>
              <a:prstGeom prst="ellipse">
                <a:avLst/>
              </a:prstGeom>
            </p:spPr>
          </p:pic>
          <p:pic>
            <p:nvPicPr>
              <p:cNvPr id="23" name="Picture 10">
                <a:extLst>
                  <a:ext uri="{FF2B5EF4-FFF2-40B4-BE49-F238E27FC236}">
                    <a16:creationId xmlns:a16="http://schemas.microsoft.com/office/drawing/2014/main" id="{4901C381-EAEE-09F8-F779-E8081120285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0">
                <a:extLst>
                  <a:ext uri="{BEBA8EAE-BF5A-486C-A8C5-ECC9F3942E4B}">
                    <a14:imgProps xmlns:a14="http://schemas.microsoft.com/office/drawing/2010/main">
                      <a14:imgLayer r:embed="rId21">
                        <a14:imgEffect>
                          <a14:saturation sat="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4258" t="40176" r="12366" b="42287"/>
              <a:stretch/>
            </p:blipFill>
            <p:spPr bwMode="auto">
              <a:xfrm>
                <a:off x="6596287" y="345626"/>
                <a:ext cx="1440000" cy="1440000"/>
              </a:xfrm>
              <a:prstGeom prst="ellipse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6" name="CuadroTexto 25">
                <a:extLst>
                  <a:ext uri="{FF2B5EF4-FFF2-40B4-BE49-F238E27FC236}">
                    <a16:creationId xmlns:a16="http://schemas.microsoft.com/office/drawing/2014/main" id="{3A955D40-52F5-92C0-9FCC-E1B2ECAA3392}"/>
                  </a:ext>
                </a:extLst>
              </p:cNvPr>
              <p:cNvSpPr txBox="1"/>
              <p:nvPr/>
            </p:nvSpPr>
            <p:spPr>
              <a:xfrm>
                <a:off x="6596287" y="1814815"/>
                <a:ext cx="1527784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s-ES" sz="1800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Francisco J.</a:t>
                </a:r>
              </a:p>
              <a:p>
                <a:pPr algn="ctr"/>
                <a:r>
                  <a:rPr lang="es-ES" sz="1800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Abad</a:t>
                </a:r>
                <a:endParaRPr lang="es-ES" dirty="0"/>
              </a:p>
            </p:txBody>
          </p:sp>
          <p:sp>
            <p:nvSpPr>
              <p:cNvPr id="48" name="CuadroTexto 47">
                <a:extLst>
                  <a:ext uri="{FF2B5EF4-FFF2-40B4-BE49-F238E27FC236}">
                    <a16:creationId xmlns:a16="http://schemas.microsoft.com/office/drawing/2014/main" id="{881704D1-E6A6-9F67-D3A3-0A7B0ED9317A}"/>
                  </a:ext>
                </a:extLst>
              </p:cNvPr>
              <p:cNvSpPr txBox="1"/>
              <p:nvPr/>
            </p:nvSpPr>
            <p:spPr>
              <a:xfrm>
                <a:off x="4893080" y="1804739"/>
                <a:ext cx="1527784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s-ES" sz="1800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Miguel A.</a:t>
                </a:r>
              </a:p>
              <a:p>
                <a:pPr algn="ctr"/>
                <a:r>
                  <a:rPr lang="es-ES" sz="1800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Sorrel</a:t>
                </a:r>
                <a:endParaRPr lang="es-ES" dirty="0"/>
              </a:p>
            </p:txBody>
          </p:sp>
        </p:grpSp>
        <p:pic>
          <p:nvPicPr>
            <p:cNvPr id="2" name="Imagen 1" descr="Un joven sentado en el piso&#10;&#10;Descripción generada automáticamente con confianza media">
              <a:extLst>
                <a:ext uri="{FF2B5EF4-FFF2-40B4-BE49-F238E27FC236}">
                  <a16:creationId xmlns:a16="http://schemas.microsoft.com/office/drawing/2014/main" id="{31D95A87-F97E-3DA0-F8FF-FA4A2AF6E10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2">
              <a:extLst>
                <a:ext uri="{BEBA8EAE-BF5A-486C-A8C5-ECC9F3942E4B}">
                  <a14:imgProps xmlns:a14="http://schemas.microsoft.com/office/drawing/2010/main">
                    <a14:imgLayer r:embed="rId23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747" t="4778" r="35942" b="63714"/>
            <a:stretch/>
          </p:blipFill>
          <p:spPr>
            <a:xfrm>
              <a:off x="6710459" y="3982156"/>
              <a:ext cx="1263244" cy="1242000"/>
            </a:xfrm>
            <a:prstGeom prst="ellipse">
              <a:avLst/>
            </a:prstGeom>
          </p:spPr>
        </p:pic>
        <p:grpSp>
          <p:nvGrpSpPr>
            <p:cNvPr id="7" name="Grupo 6">
              <a:extLst>
                <a:ext uri="{FF2B5EF4-FFF2-40B4-BE49-F238E27FC236}">
                  <a16:creationId xmlns:a16="http://schemas.microsoft.com/office/drawing/2014/main" id="{64168CCE-6F56-C302-CE5D-040C097B5F4F}"/>
                </a:ext>
              </a:extLst>
            </p:cNvPr>
            <p:cNvGrpSpPr/>
            <p:nvPr/>
          </p:nvGrpSpPr>
          <p:grpSpPr>
            <a:xfrm>
              <a:off x="69344" y="5697752"/>
              <a:ext cx="11836143" cy="923330"/>
              <a:chOff x="337422" y="5823482"/>
              <a:chExt cx="11836143" cy="923330"/>
            </a:xfrm>
          </p:grpSpPr>
          <p:sp>
            <p:nvSpPr>
              <p:cNvPr id="25" name="CuadroTexto 24">
                <a:extLst>
                  <a:ext uri="{FF2B5EF4-FFF2-40B4-BE49-F238E27FC236}">
                    <a16:creationId xmlns:a16="http://schemas.microsoft.com/office/drawing/2014/main" id="{E5BB3BE4-FF85-3389-A350-6C302589E464}"/>
                  </a:ext>
                </a:extLst>
              </p:cNvPr>
              <p:cNvSpPr txBox="1"/>
              <p:nvPr/>
            </p:nvSpPr>
            <p:spPr>
              <a:xfrm>
                <a:off x="2891084" y="5927627"/>
                <a:ext cx="1527784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s-ES" sz="1800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Pablo </a:t>
                </a:r>
              </a:p>
              <a:p>
                <a:pPr algn="ctr"/>
                <a:r>
                  <a:rPr lang="es-ES" sz="1800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Nájera</a:t>
                </a:r>
                <a:endParaRPr lang="es-ES" dirty="0"/>
              </a:p>
            </p:txBody>
          </p:sp>
          <p:sp>
            <p:nvSpPr>
              <p:cNvPr id="27" name="CuadroTexto 26">
                <a:extLst>
                  <a:ext uri="{FF2B5EF4-FFF2-40B4-BE49-F238E27FC236}">
                    <a16:creationId xmlns:a16="http://schemas.microsoft.com/office/drawing/2014/main" id="{861B82EA-1377-638C-C828-68542ADE8D36}"/>
                  </a:ext>
                </a:extLst>
              </p:cNvPr>
              <p:cNvSpPr txBox="1"/>
              <p:nvPr/>
            </p:nvSpPr>
            <p:spPr>
              <a:xfrm>
                <a:off x="4255093" y="5950483"/>
                <a:ext cx="1527784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s-ES" sz="1800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Rodrigo S.</a:t>
                </a:r>
              </a:p>
              <a:p>
                <a:pPr algn="ctr"/>
                <a:r>
                  <a:rPr lang="es-ES" sz="1800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Kreitchmann</a:t>
                </a:r>
                <a:endParaRPr lang="es-ES" dirty="0"/>
              </a:p>
            </p:txBody>
          </p:sp>
          <p:sp>
            <p:nvSpPr>
              <p:cNvPr id="28" name="CuadroTexto 27">
                <a:extLst>
                  <a:ext uri="{FF2B5EF4-FFF2-40B4-BE49-F238E27FC236}">
                    <a16:creationId xmlns:a16="http://schemas.microsoft.com/office/drawing/2014/main" id="{76835566-CAC6-CB60-544B-A41E77F74C48}"/>
                  </a:ext>
                </a:extLst>
              </p:cNvPr>
              <p:cNvSpPr txBox="1"/>
              <p:nvPr/>
            </p:nvSpPr>
            <p:spPr>
              <a:xfrm>
                <a:off x="1584370" y="5950484"/>
                <a:ext cx="1527784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s-ES" sz="1800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Jimmy</a:t>
                </a:r>
              </a:p>
              <a:p>
                <a:pPr algn="ctr"/>
                <a:r>
                  <a:rPr lang="es-ES" sz="1800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de la Torre</a:t>
                </a:r>
                <a:endParaRPr lang="es-ES" dirty="0"/>
              </a:p>
            </p:txBody>
          </p:sp>
          <p:sp>
            <p:nvSpPr>
              <p:cNvPr id="49" name="CuadroTexto 48">
                <a:extLst>
                  <a:ext uri="{FF2B5EF4-FFF2-40B4-BE49-F238E27FC236}">
                    <a16:creationId xmlns:a16="http://schemas.microsoft.com/office/drawing/2014/main" id="{689A874D-6866-45E0-ECE5-1CAF2A89E111}"/>
                  </a:ext>
                </a:extLst>
              </p:cNvPr>
              <p:cNvSpPr txBox="1"/>
              <p:nvPr/>
            </p:nvSpPr>
            <p:spPr>
              <a:xfrm>
                <a:off x="337422" y="5950483"/>
                <a:ext cx="1527784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s-ES" sz="1800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Francisco J.</a:t>
                </a:r>
              </a:p>
              <a:p>
                <a:pPr algn="ctr"/>
                <a:r>
                  <a:rPr lang="es-ES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Román</a:t>
                </a:r>
                <a:endParaRPr lang="es-ES" dirty="0"/>
              </a:p>
            </p:txBody>
          </p:sp>
          <p:sp>
            <p:nvSpPr>
              <p:cNvPr id="50" name="CuadroTexto 49">
                <a:extLst>
                  <a:ext uri="{FF2B5EF4-FFF2-40B4-BE49-F238E27FC236}">
                    <a16:creationId xmlns:a16="http://schemas.microsoft.com/office/drawing/2014/main" id="{ECB34584-7BCD-4754-2ADB-5882E836CE3F}"/>
                  </a:ext>
                </a:extLst>
              </p:cNvPr>
              <p:cNvSpPr txBox="1"/>
              <p:nvPr/>
            </p:nvSpPr>
            <p:spPr>
              <a:xfrm>
                <a:off x="5665816" y="5950482"/>
                <a:ext cx="1527784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s-ES" sz="1800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Luis E.</a:t>
                </a:r>
              </a:p>
              <a:p>
                <a:pPr algn="ctr"/>
                <a:r>
                  <a:rPr lang="es-ES" sz="1800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Garrido</a:t>
                </a:r>
                <a:endParaRPr lang="es-ES" dirty="0"/>
              </a:p>
            </p:txBody>
          </p:sp>
          <p:sp>
            <p:nvSpPr>
              <p:cNvPr id="51" name="CuadroTexto 50">
                <a:extLst>
                  <a:ext uri="{FF2B5EF4-FFF2-40B4-BE49-F238E27FC236}">
                    <a16:creationId xmlns:a16="http://schemas.microsoft.com/office/drawing/2014/main" id="{B6AD55E6-8F27-075D-30D1-535EE5A1C52F}"/>
                  </a:ext>
                </a:extLst>
              </p:cNvPr>
              <p:cNvSpPr txBox="1"/>
              <p:nvPr/>
            </p:nvSpPr>
            <p:spPr>
              <a:xfrm>
                <a:off x="8174315" y="5823482"/>
                <a:ext cx="1527784" cy="92333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s-ES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Marcos</a:t>
                </a:r>
              </a:p>
              <a:p>
                <a:pPr algn="ctr"/>
                <a:r>
                  <a:rPr lang="es-ES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Jiménez-Hernández</a:t>
                </a:r>
                <a:endParaRPr lang="es-ES" dirty="0"/>
              </a:p>
            </p:txBody>
          </p:sp>
          <p:sp>
            <p:nvSpPr>
              <p:cNvPr id="53" name="CuadroTexto 52">
                <a:extLst>
                  <a:ext uri="{FF2B5EF4-FFF2-40B4-BE49-F238E27FC236}">
                    <a16:creationId xmlns:a16="http://schemas.microsoft.com/office/drawing/2014/main" id="{EC0AE02D-E5DF-57EB-66C1-6EDDC32A614C}"/>
                  </a:ext>
                </a:extLst>
              </p:cNvPr>
              <p:cNvSpPr txBox="1"/>
              <p:nvPr/>
            </p:nvSpPr>
            <p:spPr>
              <a:xfrm>
                <a:off x="9411364" y="5961981"/>
                <a:ext cx="1527784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s-ES" sz="1800" dirty="0" err="1">
                    <a:latin typeface="Helvetica" panose="020B0604020202020204" pitchFamily="34" charset="0"/>
                    <a:cs typeface="Helvetica" panose="020B0604020202020204" pitchFamily="34" charset="0"/>
                  </a:rPr>
                  <a:t>Iwin</a:t>
                </a:r>
                <a:endParaRPr lang="es-ES" sz="1800" dirty="0">
                  <a:latin typeface="Helvetica" panose="020B0604020202020204" pitchFamily="34" charset="0"/>
                  <a:cs typeface="Helvetica" panose="020B0604020202020204" pitchFamily="34" charset="0"/>
                </a:endParaRPr>
              </a:p>
              <a:p>
                <a:pPr algn="ctr"/>
                <a:r>
                  <a:rPr lang="es-ES" sz="1800" dirty="0" err="1">
                    <a:latin typeface="Helvetica" panose="020B0604020202020204" pitchFamily="34" charset="0"/>
                    <a:cs typeface="Helvetica" panose="020B0604020202020204" pitchFamily="34" charset="0"/>
                  </a:rPr>
                  <a:t>Leenen</a:t>
                </a:r>
                <a:endParaRPr lang="es-ES" dirty="0"/>
              </a:p>
            </p:txBody>
          </p:sp>
          <p:sp>
            <p:nvSpPr>
              <p:cNvPr id="56" name="CuadroTexto 55">
                <a:extLst>
                  <a:ext uri="{FF2B5EF4-FFF2-40B4-BE49-F238E27FC236}">
                    <a16:creationId xmlns:a16="http://schemas.microsoft.com/office/drawing/2014/main" id="{F904D8D6-34DE-8C1A-1CD6-56C08FD206EE}"/>
                  </a:ext>
                </a:extLst>
              </p:cNvPr>
              <p:cNvSpPr txBox="1"/>
              <p:nvPr/>
            </p:nvSpPr>
            <p:spPr>
              <a:xfrm>
                <a:off x="10645781" y="5990327"/>
                <a:ext cx="1527784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s-ES" sz="1800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María D.</a:t>
                </a:r>
              </a:p>
              <a:p>
                <a:pPr algn="ctr"/>
                <a:r>
                  <a:rPr lang="es-ES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Nieto</a:t>
                </a:r>
                <a:endParaRPr lang="es-ES" dirty="0"/>
              </a:p>
            </p:txBody>
          </p:sp>
          <p:sp>
            <p:nvSpPr>
              <p:cNvPr id="3" name="CuadroTexto 2">
                <a:extLst>
                  <a:ext uri="{FF2B5EF4-FFF2-40B4-BE49-F238E27FC236}">
                    <a16:creationId xmlns:a16="http://schemas.microsoft.com/office/drawing/2014/main" id="{8A211BC1-BE65-E3D3-2BB8-E72469A43162}"/>
                  </a:ext>
                </a:extLst>
              </p:cNvPr>
              <p:cNvSpPr txBox="1"/>
              <p:nvPr/>
            </p:nvSpPr>
            <p:spPr>
              <a:xfrm>
                <a:off x="6864365" y="5979671"/>
                <a:ext cx="1527784" cy="64633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s-ES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Diego F.</a:t>
                </a:r>
              </a:p>
              <a:p>
                <a:pPr algn="ctr"/>
                <a:r>
                  <a:rPr lang="es-ES" dirty="0">
                    <a:latin typeface="Helvetica" panose="020B0604020202020204" pitchFamily="34" charset="0"/>
                    <a:cs typeface="Helvetica" panose="020B0604020202020204" pitchFamily="34" charset="0"/>
                  </a:rPr>
                  <a:t>Graña</a:t>
                </a:r>
                <a:endParaRPr lang="es-E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7709043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38</Words>
  <Application>Microsoft Office PowerPoint</Application>
  <PresentationFormat>Panorámica</PresentationFormat>
  <Paragraphs>22</Paragraphs>
  <Slides>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Helvetica</vt:lpstr>
      <vt:lpstr>Tema de Office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Miguel Angel Sorrel Lujan</dc:creator>
  <cp:lastModifiedBy>Miguel Angel Sorrel Lujan</cp:lastModifiedBy>
  <cp:revision>2</cp:revision>
  <dcterms:created xsi:type="dcterms:W3CDTF">2024-02-07T17:30:03Z</dcterms:created>
  <dcterms:modified xsi:type="dcterms:W3CDTF">2024-12-19T09:32:56Z</dcterms:modified>
</cp:coreProperties>
</file>

<file path=docProps/thumbnail.jpeg>
</file>